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media1.mp4" ContentType="video/mp4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48" r:id="rId1"/>
  </p:sldMasterIdLst>
  <p:notesMasterIdLst>
    <p:notesMasterId r:id="rId2"/>
  </p:notesMasterIdLst>
  <p:sldIdLst>
    <p:sldId id="256" r:id="rId3"/>
    <p:sldId id="261" r:id="rId4"/>
    <p:sldId id="267" r:id="rId5"/>
    <p:sldId id="257" r:id="rId6"/>
    <p:sldId id="258" r:id="rId7"/>
    <p:sldId id="265" r:id="rId8"/>
    <p:sldId id="266" r:id="rId9"/>
    <p:sldId id="259" r:id="rId10"/>
    <p:sldId id="260" r:id="rId11"/>
    <p:sldId id="262" r:id="rId12"/>
    <p:sldId id="264" r:id="rId13"/>
    <p:sldId id="263" r:id="rId1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prnPr scaleToFitPaper="1"/>
  <p:showPr showNarration="1"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>
  <a:tblStyle styleId="{1F423C0B-24CF-4C3C-8A59-7768EA0501B5}" styleName="Normal Style 1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lum val="90000"/>
            </a:schemeClr>
          </a:solidFill>
        </a:fill>
      </a:tcStyle>
    </a:wholeTbl>
    <a:band1H>
      <a:tcTxStyle/>
      <a:tcStyle>
        <a:tcBdr/>
        <a:fill>
          <a:solidFill>
            <a:schemeClr val="accent3">
              <a:lum val="8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3">
              <a:lum val="8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1A66EDD-3DAB-4C5B-A090-DC80EC1FD486}" styleName="Normal Style 1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lum val="9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lum val="8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lum val="8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snapVertSplitter="1">
    <p:restoredLeft sz="12579"/>
    <p:restoredTop sz="82260"/>
  </p:normalViewPr>
  <p:slideViewPr>
    <p:cSldViewPr snapToGrid="0" snapToObjects="1">
      <p:cViewPr varScale="1">
        <p:scale>
          <a:sx n="100" d="100"/>
          <a:sy n="100" d="100"/>
        </p:scale>
        <p:origin x="0" y="0"/>
      </p:cViewPr>
      <p:guideLst>
        <p:guide orient="horz" pos="2153"/>
        <p:guide pos="3833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9" cy="72009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slide" Target="slides/slide11.xml"  /><Relationship Id="rId14" Type="http://schemas.openxmlformats.org/officeDocument/2006/relationships/slide" Target="slides/slide12.xml"  /><Relationship Id="rId15" Type="http://schemas.openxmlformats.org/officeDocument/2006/relationships/presProps" Target="presProps.xml"  /><Relationship Id="rId16" Type="http://schemas.openxmlformats.org/officeDocument/2006/relationships/viewProps" Target="viewProps.xml"  /><Relationship Id="rId17" Type="http://schemas.openxmlformats.org/officeDocument/2006/relationships/theme" Target="theme/theme1.xml"  /><Relationship Id="rId18" Type="http://schemas.openxmlformats.org/officeDocument/2006/relationships/tableStyles" Target="tableStyles.xml"  /><Relationship Id="rId2" Type="http://schemas.openxmlformats.org/officeDocument/2006/relationships/notesMaster" Target="notesMasters/notesMaster1.xml"  /><Relationship Id="rId3" Type="http://schemas.openxmlformats.org/officeDocument/2006/relationships/slide" Target="slides/slide1.xml"  /><Relationship Id="rId4" Type="http://schemas.openxmlformats.org/officeDocument/2006/relationships/slide" Target="slides/slide2.xml"  /><Relationship Id="rId5" Type="http://schemas.openxmlformats.org/officeDocument/2006/relationships/slide" Target="slides/slide3.xml"  /><Relationship Id="rId6" Type="http://schemas.openxmlformats.org/officeDocument/2006/relationships/slide" Target="slides/slide4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2022-12-11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71611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2.xml"  /><Relationship Id="rId2" Type="http://schemas.openxmlformats.org/officeDocument/2006/relationships/notesMaster" Target="../notesMasters/notesMaster1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slide" Target="../slides/slide3.xml"  /><Relationship Id="rId2" Type="http://schemas.openxmlformats.org/officeDocument/2006/relationships/notesMaster" Target="../notesMasters/notesMaster1.xml"  /></Relationships>
</file>

<file path=ppt/notesSlides/_rels/notesSlide4.xml.rels><?xml version="1.0" encoding="UTF-8" standalone="yes" ?><Relationships xmlns="http://schemas.openxmlformats.org/package/2006/relationships"><Relationship Id="rId1" Type="http://schemas.openxmlformats.org/officeDocument/2006/relationships/slide" Target="../slides/slide4.xml"  /><Relationship Id="rId2" Type="http://schemas.openxmlformats.org/officeDocument/2006/relationships/notesMaster" Target="../notesMasters/notesMaster1.xml"  /></Relationships>
</file>

<file path=ppt/notesSlides/_rels/notesSlide5.xml.rels><?xml version="1.0" encoding="UTF-8" standalone="yes" ?><Relationships xmlns="http://schemas.openxmlformats.org/package/2006/relationships"><Relationship Id="rId1" Type="http://schemas.openxmlformats.org/officeDocument/2006/relationships/slide" Target="../slides/slide5.xml"  /><Relationship Id="rId2" Type="http://schemas.openxmlformats.org/officeDocument/2006/relationships/notesMaster" Target="../notesMasters/notesMaster1.xml"  /></Relationships>
</file>

<file path=ppt/notesSlides/_rels/notesSlide6.xml.rels><?xml version="1.0" encoding="UTF-8" standalone="yes" ?><Relationships xmlns="http://schemas.openxmlformats.org/package/2006/relationships"><Relationship Id="rId1" Type="http://schemas.openxmlformats.org/officeDocument/2006/relationships/slide" Target="../slides/slide6.xml"  /><Relationship Id="rId2" Type="http://schemas.openxmlformats.org/officeDocument/2006/relationships/notesMaster" Target="../notesMasters/notesMaster1.xml"  /></Relationships>
</file>

<file path=ppt/notesSlides/_rels/notesSlide7.xml.rels><?xml version="1.0" encoding="UTF-8" standalone="yes" ?><Relationships xmlns="http://schemas.openxmlformats.org/package/2006/relationships"><Relationship Id="rId1" Type="http://schemas.openxmlformats.org/officeDocument/2006/relationships/slide" Target="../slides/slide7.xml"  /><Relationship Id="rId2" Type="http://schemas.openxmlformats.org/officeDocument/2006/relationships/notesMaster" Target="../notesMasters/notesMaster1.xml"  /></Relationships>
</file>

<file path=ppt/notesSlides/_rels/notesSlide8.xml.rels><?xml version="1.0" encoding="UTF-8" standalone="yes" ?><Relationships xmlns="http://schemas.openxmlformats.org/package/2006/relationships"><Relationship Id="rId1" Type="http://schemas.openxmlformats.org/officeDocument/2006/relationships/slide" Target="../slides/slide8.xml"  /><Relationship Id="rId2" Type="http://schemas.openxmlformats.org/officeDocument/2006/relationships/notesMaster" Target="../notesMasters/notesMaster1.xml"  /></Relationships>
</file>

<file path=ppt/notesSlides/_rels/notesSlide9.xml.rels><?xml version="1.0" encoding="UTF-8" standalone="yes" ?><Relationships xmlns="http://schemas.openxmlformats.org/package/2006/relationships"><Relationship Id="rId1" Type="http://schemas.openxmlformats.org/officeDocument/2006/relationships/slide" Target="../slides/slide11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0110501"/>
      </p:ext>
    </p:extLst>
  </p:cSld>
  <p:clrMapOvr>
    <a:masterClrMapping/>
  </p:clrMapOvr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0015168"/>
      </p:ext>
    </p:extLst>
  </p:cSld>
  <p:clrMapOvr>
    <a:masterClrMapping/>
  </p:clrMapOvr>
</p:notes>
</file>

<file path=ppt/notesSlides/notesSlide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p>
            <a:pPr lvl="0"/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pPr>
              <a:defRPr/>
            </a:pPr>
            <a:r>
              <a:rPr lang="en-US" altLang="ko-KR"/>
              <a:t/>
            </a: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/>
            <a:fld id="{09F4262C-968C-4EE9-8164-CE16364706B3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5945232"/>
      </p:ext>
    </p:extLst>
  </p:cSld>
  <p:clrMapOvr>
    <a:masterClrMapping/>
  </p:clrMapOvr>
</p:notes>
</file>

<file path=ppt/notesSlides/notesSlide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/>
            <a:fld id="{09F4262C-968C-4EE9-8164-CE16364706B3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609959"/>
      </p:ext>
    </p:extLst>
  </p:cSld>
  <p:clrMapOvr>
    <a:masterClrMapping/>
  </p:clrMapOvr>
</p:notes>
</file>

<file path=ppt/notesSlides/notesSlide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/>
            <a:fld id="{09F4262C-968C-4EE9-8164-CE16364706B3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238276"/>
      </p:ext>
    </p:extLst>
  </p:cSld>
  <p:clrMapOvr>
    <a:masterClrMapping/>
  </p:clrMapOvr>
</p:notes>
</file>

<file path=ppt/notesSlides/notesSlide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p>
            <a:pPr lvl="0"/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/>
            <a:fld id="{09F4262C-968C-4EE9-8164-CE16364706B3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5821479"/>
      </p:ext>
    </p:extLst>
  </p:cSld>
  <p:clrMapOvr>
    <a:masterClrMapping/>
  </p:clrMapOvr>
</p:notes>
</file>

<file path=ppt/notesSlides/notesSlide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p>
            <a:pPr lvl="0"/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/>
            <a:fld id="{09F4262C-968C-4EE9-8164-CE16364706B3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66809"/>
      </p:ext>
    </p:extLst>
  </p:cSld>
  <p:clrMapOvr>
    <a:masterClrMapping/>
  </p:clrMapOvr>
</p:notes>
</file>

<file path=ppt/notesSlides/notesSlide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1648873"/>
      </p:ext>
    </p:extLst>
  </p:cSld>
  <p:clrMapOvr>
    <a:masterClrMapping/>
  </p:clrMapOvr>
</p:notes>
</file>

<file path=ppt/notesSlides/notesSlide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p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pPr>
              <a:defRPr/>
            </a:pPr>
            <a:r>
              <a:rPr lang="en-US" altLang="ko-KR"/>
              <a:t/>
            </a: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0132759"/>
      </p:ext>
    </p:extLst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>
          <a:xfrm>
            <a:off x="914399" y="2130425"/>
            <a:ext cx="10363198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799" y="3886200"/>
            <a:ext cx="853439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0A130E-E3B8-4EBE-931F-81B26B8448AA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C6A38-4290-41DD-B95C-4155372FD4A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7395599"/>
      </p:ext>
    </p:extLst>
  </p:cSld>
  <p:clrMapOvr>
    <a:masterClrMapping/>
  </p:clrMapOvr>
</p:sldLayout>
</file>

<file path=ppt/slideLayouts/slideLayout10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>
          <a:xfrm>
            <a:off x="0" y="2130425"/>
            <a:ext cx="12192000" cy="1470025"/>
          </a:xfrm>
        </p:spPr>
        <p:txBody>
          <a:bodyPr>
            <a:normAutofit/>
          </a:bodyPr>
          <a:lstStyle>
            <a:lvl1pPr>
              <a:defRPr sz="44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48888-F454-4AD2-BA62-3AF29D9807C0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5292359"/>
      </p:ext>
    </p:extLst>
  </p:cSld>
  <p:clrMapOvr>
    <a:masterClrMapping/>
  </p:clrMapOvr>
</p:sldLayout>
</file>

<file path=ppt/slideLayouts/slideLayout1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609599" y="274638"/>
            <a:ext cx="10972798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4"/>
          </p:nvPr>
        </p:nvSpPr>
        <p:spPr>
          <a:xfrm>
            <a:off x="2857477" y="2214563"/>
            <a:ext cx="6477021" cy="3214687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</a:lstStyle>
          <a:p>
            <a:pPr lvl="0"/>
            <a:r>
              <a:rPr lang="ko-KR" altLang="en-US" smtClean="0"/>
              <a:t>첫째 목차</a:t>
            </a:r>
            <a:endParaRPr lang="ko-KR" altLang="en-US"/>
          </a:p>
          <a:p>
            <a:pPr lvl="0"/>
            <a:r>
              <a:rPr lang="ko-KR" altLang="en-US" smtClean="0"/>
              <a:t>둘째 목차</a:t>
            </a:r>
            <a:endParaRPr lang="ko-KR" altLang="en-US"/>
          </a:p>
          <a:p>
            <a:pPr lvl="0"/>
            <a:r>
              <a:rPr lang="ko-KR" altLang="en-US" smtClean="0"/>
              <a:t>셋째 목차</a:t>
            </a:r>
            <a:endParaRPr lang="ko-KR" altLang="en-US"/>
          </a:p>
          <a:p>
            <a:pPr lvl="0"/>
            <a:r>
              <a:rPr lang="ko-KR" altLang="en-US" smtClean="0"/>
              <a:t>넷째 목차</a:t>
            </a:r>
            <a:endParaRPr lang="ko-KR" altLang="en-US"/>
          </a:p>
          <a:p>
            <a:pPr lvl="0"/>
            <a:r>
              <a:rPr lang="ko-KR" altLang="en-US" smtClean="0"/>
              <a:t>다섯째 목차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FEC12-A4C9-4837-AF94-AD867782C04C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8855467"/>
      </p:ext>
    </p:extLst>
  </p:cSld>
  <p:clrMapOvr>
    <a:masterClrMapping/>
  </p:clrMapOvr>
</p:sldLayout>
</file>

<file path=ppt/slideLayouts/slideLayout1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 idx="0"/>
          </p:nvPr>
        </p:nvSpPr>
        <p:spPr>
          <a:xfrm>
            <a:off x="8839199" y="274638"/>
            <a:ext cx="2743199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599" y="274638"/>
            <a:ext cx="8026399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F84A3-4F29-4053-ACFD-1BAF2D3F140C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845367"/>
      </p:ext>
    </p:extLst>
  </p:cSld>
  <p:clrMapOvr>
    <a:masterClrMapping/>
  </p:clrMapOvr>
</p:sldLayout>
</file>

<file path=ppt/slideLayouts/slideLayout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3836A-82A3-4C8B-9D31-CD724F3673ED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5219469"/>
      </p:ext>
    </p:extLst>
  </p:cSld>
  <p:clrMapOvr>
    <a:masterClrMapping/>
  </p:clrMapOvr>
</p:sldLayout>
</file>

<file path=ppt/slideLayouts/slideLayout3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EBAF6-36D0-4DD8-B695-D4C1B37E35D6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3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6926375"/>
      </p:ext>
    </p:extLst>
  </p:cSld>
  <p:clrMapOvr>
    <a:masterClrMapping/>
  </p:clrMapOvr>
</p:sldLayout>
</file>

<file path=ppt/slideLayouts/slideLayout4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963083" y="4406900"/>
            <a:ext cx="10363198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3" y="2906713"/>
            <a:ext cx="10363198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728D28-603B-4EFC-80F8-17E5E9107035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8736573"/>
      </p:ext>
    </p:extLst>
  </p:cSld>
  <p:clrMapOvr>
    <a:masterClrMapping/>
  </p:clrMapOvr>
</p:sldLayout>
</file>

<file path=ppt/slideLayouts/slideLayout5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A1F4E-0809-4239-8034-C38E431DAF92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3020170"/>
      </p:ext>
    </p:extLst>
  </p:cSld>
  <p:clrMapOvr>
    <a:masterClrMapping/>
  </p:clrMapOvr>
</p:sldLayout>
</file>

<file path=ppt/slideLayouts/slideLayout6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DA496-7307-4E8B-88DE-CB97B48BAB6F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7971709"/>
      </p:ext>
    </p:extLst>
  </p:cSld>
  <p:clrMapOvr>
    <a:masterClrMapping/>
  </p:clrMapOvr>
</p:sldLayout>
</file>

<file path=ppt/slideLayouts/slideLayout7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bl" preserve="1">
  <p:cSld name="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표 개체 틀 2"/>
          <p:cNvSpPr>
            <a:spLocks noGrp="1"/>
          </p:cNvSpPr>
          <p:nvPr>
            <p:ph type="tbl" sz="quarter" idx="13"/>
          </p:nvPr>
        </p:nvSpPr>
        <p:spPr>
          <a:xfrm>
            <a:off x="608037" y="1643063"/>
            <a:ext cx="10972798" cy="4525200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r>
              <a:rPr lang="ko-KR" altLang="en-US" smtClean="0"/>
              <a:t>표를 추가하려면 아이콘을 클릭하십시오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21E90-850C-410B-8B89-8394F580CFDA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4367353"/>
      </p:ext>
    </p:extLst>
  </p:cSld>
  <p:clrMapOvr>
    <a:masterClrMapping/>
  </p:clrMapOvr>
</p:sldLayout>
</file>

<file path=ppt/slideLayouts/slideLayout8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fourObj" preserve="1">
  <p:cSld name="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09599" y="160020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quarter" idx="2"/>
          </p:nvPr>
        </p:nvSpPr>
        <p:spPr>
          <a:xfrm>
            <a:off x="6197599" y="160020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내용 개체 틀 4"/>
          <p:cNvSpPr>
            <a:spLocks noGrp="1"/>
          </p:cNvSpPr>
          <p:nvPr>
            <p:ph sz="quarter" idx="3"/>
          </p:nvPr>
        </p:nvSpPr>
        <p:spPr>
          <a:xfrm>
            <a:off x="608037" y="398422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6036" y="398422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E7E28-9336-4363-8674-B91477D8F243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041917"/>
      </p:ext>
    </p:extLst>
  </p:cSld>
  <p:clrMapOvr>
    <a:masterClrMapping/>
  </p:clrMapOvr>
</p:sldLayout>
</file>

<file path=ppt/slideLayouts/slideLayout9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2389716" y="4800600"/>
            <a:ext cx="7315199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6" y="612775"/>
            <a:ext cx="7315199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6" y="5367338"/>
            <a:ext cx="7315199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ko-KR" altLang="en-US" smtClean="0"/>
              <a:t>마스터 텍스트 스타일을 편집합니다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E7E28-9336-4363-8674-B91477D8F243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1806685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slideLayout" Target="../slideLayouts/slideLayout12.xml"  /><Relationship Id="rId13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 idx="0"/>
          </p:nvPr>
        </p:nvSpPr>
        <p:spPr>
          <a:xfrm>
            <a:off x="609599" y="274638"/>
            <a:ext cx="109727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599" y="1600200"/>
            <a:ext cx="10972798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5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22D86A-5F52-4165-8473-F1B836277586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599" y="6356350"/>
            <a:ext cx="3860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5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3864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rtl="0" eaLnBrk="1" latinLnBrk="1" hangingPunct="1">
        <a:defRPr>
          <a:solidFill>
            <a:schemeClr val="tx2"/>
          </a:solidFill>
        </a:defRPr>
      </a:lvl2pPr>
      <a:lvl3pPr rtl="0" eaLnBrk="1" latinLnBrk="1" hangingPunct="1">
        <a:defRPr>
          <a:solidFill>
            <a:schemeClr val="tx2"/>
          </a:solidFill>
        </a:defRPr>
      </a:lvl3pPr>
      <a:lvl4pPr rtl="0" eaLnBrk="1" latinLnBrk="1" hangingPunct="1">
        <a:defRPr>
          <a:solidFill>
            <a:schemeClr val="tx2"/>
          </a:solidFill>
        </a:defRPr>
      </a:lvl4pPr>
      <a:lvl5pPr rtl="0" eaLnBrk="1" latinLnBrk="1" hangingPunct="1">
        <a:defRPr>
          <a:solidFill>
            <a:schemeClr val="tx2"/>
          </a:solidFill>
        </a:defRPr>
      </a:lvl5pPr>
      <a:lvl6pPr rtl="0" eaLnBrk="1" latinLnBrk="1" hangingPunct="1">
        <a:defRPr>
          <a:solidFill>
            <a:schemeClr val="tx2"/>
          </a:solidFill>
        </a:defRPr>
      </a:lvl6pPr>
      <a:lvl7pPr rtl="0" eaLnBrk="1" latinLnBrk="1" hangingPunct="1">
        <a:defRPr>
          <a:solidFill>
            <a:schemeClr val="tx2"/>
          </a:solidFill>
        </a:defRPr>
      </a:lvl7pPr>
      <a:lvl8pPr rtl="0" eaLnBrk="1" latinLnBrk="1" hangingPunct="1">
        <a:defRPr>
          <a:solidFill>
            <a:schemeClr val="tx2"/>
          </a:solidFill>
        </a:defRPr>
      </a:lvl8pPr>
      <a:lvl9pPr rtl="0"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1.png"  /><Relationship Id="rId4" Type="http://schemas.openxmlformats.org/officeDocument/2006/relationships/image" Target="../media/image2.pn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7.png"  /><Relationship Id="rId3" Type="http://schemas.openxmlformats.org/officeDocument/2006/relationships/image" Target="../media/image28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9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29.png"  /><Relationship Id="rId4" Type="http://schemas.openxmlformats.org/officeDocument/2006/relationships/video" Target="../media/media1.mp4"  /><Relationship Id="rId5" Type="http://schemas.microsoft.com/office/2007/relationships/media" Target="../media/media1.mp4"  /><Relationship Id="rId6" Type="http://schemas.openxmlformats.org/officeDocument/2006/relationships/image" Target="../media/image30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1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3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4.png"  /><Relationship Id="rId4" Type="http://schemas.openxmlformats.org/officeDocument/2006/relationships/image" Target="../media/image5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4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4.png"  /><Relationship Id="rId4" Type="http://schemas.openxmlformats.org/officeDocument/2006/relationships/image" Target="../media/image6.png"  /><Relationship Id="rId5" Type="http://schemas.openxmlformats.org/officeDocument/2006/relationships/image" Target="../media/image7.png"  /><Relationship Id="rId6" Type="http://schemas.openxmlformats.org/officeDocument/2006/relationships/image" Target="../media/image8.png"  /><Relationship Id="rId7" Type="http://schemas.openxmlformats.org/officeDocument/2006/relationships/image" Target="../media/image9.png"  /><Relationship Id="rId8" Type="http://schemas.openxmlformats.org/officeDocument/2006/relationships/image" Target="../media/image10.png"  /><Relationship Id="rId9" Type="http://schemas.openxmlformats.org/officeDocument/2006/relationships/image" Target="../media/image11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5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2.png"  /><Relationship Id="rId4" Type="http://schemas.openxmlformats.org/officeDocument/2006/relationships/image" Target="../media/image13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6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4.png"  /><Relationship Id="rId4" Type="http://schemas.openxmlformats.org/officeDocument/2006/relationships/image" Target="../media/image15.png"  /><Relationship Id="rId5" Type="http://schemas.openxmlformats.org/officeDocument/2006/relationships/image" Target="../media/image16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7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4.png"  /><Relationship Id="rId4" Type="http://schemas.openxmlformats.org/officeDocument/2006/relationships/image" Target="../media/image17.png"  /><Relationship Id="rId5" Type="http://schemas.openxmlformats.org/officeDocument/2006/relationships/image" Target="../media/image18.png"  /><Relationship Id="rId6" Type="http://schemas.openxmlformats.org/officeDocument/2006/relationships/image" Target="../media/image19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8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20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1.png"  /><Relationship Id="rId3" Type="http://schemas.openxmlformats.org/officeDocument/2006/relationships/image" Target="../media/image22.png"  /><Relationship Id="rId4" Type="http://schemas.openxmlformats.org/officeDocument/2006/relationships/image" Target="../media/image23.png"  /><Relationship Id="rId5" Type="http://schemas.openxmlformats.org/officeDocument/2006/relationships/image" Target="../media/image24.png"  /><Relationship Id="rId6" Type="http://schemas.openxmlformats.org/officeDocument/2006/relationships/image" Target="../media/image25.png"  /><Relationship Id="rId7" Type="http://schemas.openxmlformats.org/officeDocument/2006/relationships/image" Target="../media/image26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-29641"/>
            <a:ext cx="12192000" cy="6887642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ctrTitle" idx="0"/>
          </p:nvPr>
        </p:nvSpPr>
        <p:spPr>
          <a:xfrm>
            <a:off x="1086899" y="245900"/>
            <a:ext cx="10363198" cy="1470025"/>
          </a:xfrm>
        </p:spPr>
        <p:txBody>
          <a:bodyPr/>
          <a:p>
            <a:pPr>
              <a:defRPr/>
            </a:pPr>
            <a:r>
              <a:rPr lang="ko-KR" altLang="en-US"/>
              <a:t>◎ 자바프로그래밍 응용 프로젝트</a:t>
            </a:r>
            <a:endParaRPr lang="ko-KR" altLang="en-US"/>
          </a:p>
        </p:txBody>
      </p:sp>
      <p:sp>
        <p:nvSpPr>
          <p:cNvPr id="5" name=""/>
          <p:cNvSpPr txBox="1"/>
          <p:nvPr/>
        </p:nvSpPr>
        <p:spPr>
          <a:xfrm>
            <a:off x="9260998" y="5829000"/>
            <a:ext cx="2812500" cy="36694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/>
              <a:t>2019875026</a:t>
            </a:r>
            <a:r>
              <a:rPr lang="ko-KR" altLang="en-US"/>
              <a:t> 박현수</a:t>
            </a:r>
            <a:endParaRPr lang="ko-KR" altLang="en-US"/>
          </a:p>
        </p:txBody>
      </p:sp>
      <p:sp>
        <p:nvSpPr>
          <p:cNvPr id="6" name=""/>
          <p:cNvSpPr txBox="1"/>
          <p:nvPr/>
        </p:nvSpPr>
        <p:spPr>
          <a:xfrm>
            <a:off x="4716000" y="1926202"/>
            <a:ext cx="2759999" cy="449595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defRPr/>
            </a:pPr>
            <a:r>
              <a:rPr lang="ko-KR" altLang="en-US" sz="2400"/>
              <a:t>게임 프로젝트</a:t>
            </a:r>
            <a:endParaRPr lang="ko-KR" altLang="en-US" sz="2400"/>
          </a:p>
        </p:txBody>
      </p:sp>
      <p:sp>
        <p:nvSpPr>
          <p:cNvPr id="7" name=""/>
          <p:cNvSpPr txBox="1"/>
          <p:nvPr/>
        </p:nvSpPr>
        <p:spPr>
          <a:xfrm>
            <a:off x="5161597" y="2460149"/>
            <a:ext cx="1868805" cy="367650"/>
          </a:xfrm>
          <a:prstGeom prst="rect">
            <a:avLst/>
          </a:prstGeom>
        </p:spPr>
        <p:txBody>
          <a:bodyPr wrap="none">
            <a:spAutoFit/>
          </a:bodyPr>
          <a:p>
            <a:pPr algn="ctr">
              <a:defRPr/>
            </a:pPr>
            <a:r>
              <a:rPr lang="ko-KR" altLang="en-US"/>
              <a:t>※장애물 피해기</a:t>
            </a:r>
            <a:endParaRPr lang="ko-KR" altLang="en-US"/>
          </a:p>
        </p:txBody>
      </p:sp>
      <p:pic>
        <p:nvPicPr>
          <p:cNvPr id="9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294712" y="3000876"/>
            <a:ext cx="7640075" cy="2828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1460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609599" y="531813"/>
            <a:ext cx="10972798" cy="1143000"/>
          </a:xfrm>
        </p:spPr>
        <p:txBody>
          <a:bodyPr/>
          <a:p>
            <a:pPr>
              <a:defRPr/>
            </a:pPr>
            <a:r>
              <a:rPr lang="ko-KR" altLang="en-US"/>
              <a:t>☞ 코드 설명</a:t>
            </a:r>
            <a:endParaRPr lang="ko-KR" altLang="en-US"/>
          </a:p>
        </p:txBody>
      </p:sp>
      <p:pic>
        <p:nvPicPr>
          <p:cNvPr id="11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009293" y="2038021"/>
            <a:ext cx="3549832" cy="3988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5988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8458"/>
            <a:ext cx="12192000" cy="6849542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581024" y="522288"/>
            <a:ext cx="10972798" cy="1143000"/>
          </a:xfrm>
        </p:spPr>
        <p:txBody>
          <a:bodyPr/>
          <a:p>
            <a:pPr>
              <a:defRPr/>
            </a:pPr>
            <a:r>
              <a:rPr lang="ko-KR" altLang="en-US"/>
              <a:t>☞게임영상</a:t>
            </a:r>
            <a:endParaRPr lang="ko-KR" altLang="en-US"/>
          </a:p>
        </p:txBody>
      </p:sp>
      <p:pic>
        <p:nvPicPr>
          <p:cNvPr id="8" name="제목 없는 동영상 - Clipchamp로 제작 (2).mp4">
            <a:hlinkClick r:id="" action="ppaction://media"/>
          </p:cNvPr>
          <p:cNvPicPr>
            <a:picLocks noRot="1"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 rotWithShape="1">
          <a:blip r:embed="rId6"/>
          <a:stretch>
            <a:fillRect/>
          </a:stretch>
        </p:blipFill>
        <p:spPr>
          <a:xfrm>
            <a:off x="780000" y="1785288"/>
            <a:ext cx="10773822" cy="450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7887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/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2053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066"/>
            <a:ext cx="12192000" cy="6859067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609601" y="2857500"/>
            <a:ext cx="10972798" cy="1143000"/>
          </a:xfrm>
        </p:spPr>
        <p:txBody>
          <a:bodyPr/>
          <a:p>
            <a:pPr>
              <a:defRPr/>
            </a:pPr>
            <a:r>
              <a:rPr lang="ko-KR" altLang="en-US"/>
              <a:t>감사합니다</a:t>
            </a:r>
            <a:r>
              <a:rPr lang="en-US" altLang="ko-KR"/>
              <a:t>~~</a:t>
            </a: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9151899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" y="-29641"/>
            <a:ext cx="12191999" cy="6887641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464795" y="491930"/>
            <a:ext cx="10972798" cy="1143000"/>
          </a:xfrm>
        </p:spPr>
        <p:txBody>
          <a:bodyPr/>
          <a:p>
            <a:pPr>
              <a:defRPr/>
            </a:pPr>
            <a:r>
              <a:rPr lang="ko-KR" altLang="en-US" sz="4000"/>
              <a:t>☞ 목차</a:t>
            </a:r>
            <a:endParaRPr lang="ko-KR" altLang="en-US" sz="400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07421" y="3908796"/>
            <a:ext cx="10972798" cy="4525963"/>
          </a:xfrm>
        </p:spPr>
        <p:txBody>
          <a:bodyPr/>
          <a:p>
            <a:pPr algn="r">
              <a:defRPr/>
            </a:pPr>
            <a:r>
              <a:rPr lang="en-US" altLang="ko-KR" sz="2900">
                <a:latin typeface="굴림체"/>
                <a:ea typeface="굴림체"/>
              </a:rPr>
              <a:t>1.</a:t>
            </a:r>
            <a:r>
              <a:rPr lang="ko-KR" altLang="en-US" sz="2900">
                <a:latin typeface="굴림체"/>
                <a:ea typeface="굴림체"/>
              </a:rPr>
              <a:t> 게임 기획 및 설명</a:t>
            </a:r>
            <a:endParaRPr lang="ko-KR" altLang="en-US" sz="2900">
              <a:latin typeface="굴림체"/>
              <a:ea typeface="굴림체"/>
            </a:endParaRPr>
          </a:p>
          <a:p>
            <a:pPr algn="r">
              <a:defRPr/>
            </a:pPr>
            <a:r>
              <a:rPr lang="en-US" altLang="ko-KR" sz="2900">
                <a:latin typeface="굴림체"/>
                <a:ea typeface="굴림체"/>
              </a:rPr>
              <a:t>2.</a:t>
            </a:r>
            <a:r>
              <a:rPr lang="ko-KR" altLang="en-US" sz="2900">
                <a:latin typeface="굴림체"/>
                <a:ea typeface="굴림체"/>
              </a:rPr>
              <a:t> 클래스 다이어그램</a:t>
            </a:r>
            <a:endParaRPr lang="ko-KR" altLang="en-US" sz="2900">
              <a:latin typeface="굴림체"/>
              <a:ea typeface="굴림체"/>
            </a:endParaRPr>
          </a:p>
          <a:p>
            <a:pPr algn="r">
              <a:defRPr/>
            </a:pPr>
            <a:r>
              <a:rPr lang="en-US" altLang="ko-KR" sz="2900">
                <a:latin typeface="굴림체"/>
                <a:ea typeface="굴림체"/>
              </a:rPr>
              <a:t>3.</a:t>
            </a:r>
            <a:r>
              <a:rPr lang="ko-KR" altLang="en-US" sz="2900">
                <a:latin typeface="굴림체"/>
                <a:ea typeface="굴림체"/>
              </a:rPr>
              <a:t> 소스 코드 설명</a:t>
            </a:r>
            <a:endParaRPr lang="ko-KR" altLang="en-US" sz="2900">
              <a:latin typeface="굴림체"/>
              <a:ea typeface="굴림체"/>
            </a:endParaRPr>
          </a:p>
          <a:p>
            <a:pPr algn="r">
              <a:defRPr/>
            </a:pPr>
            <a:r>
              <a:rPr lang="en-US" altLang="ko-KR" sz="2900">
                <a:latin typeface="굴림체"/>
                <a:ea typeface="굴림체"/>
              </a:rPr>
              <a:t>4.</a:t>
            </a:r>
            <a:r>
              <a:rPr lang="ko-KR" altLang="en-US" sz="2900">
                <a:latin typeface="굴림체"/>
                <a:ea typeface="굴림체"/>
              </a:rPr>
              <a:t>게염 영상</a:t>
            </a:r>
            <a:endParaRPr lang="ko-KR" altLang="en-US" sz="2900">
              <a:latin typeface="굴림체"/>
              <a:ea typeface="굴림체"/>
            </a:endParaRPr>
          </a:p>
          <a:p>
            <a:pPr marL="0" indent="0" algn="r">
              <a:buNone/>
              <a:defRPr/>
            </a:pPr>
            <a:endParaRPr lang="ko-KR" altLang="en-US" sz="2900">
              <a:latin typeface="굴림체"/>
              <a:ea typeface="굴림체"/>
            </a:endParaRPr>
          </a:p>
        </p:txBody>
      </p:sp>
    </p:spTree>
    <p:extLst>
      <p:ext uri="{BB962C8B-B14F-4D97-AF65-F5344CB8AC3E}">
        <p14:creationId xmlns:p14="http://schemas.microsoft.com/office/powerpoint/2010/main" val="20983631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590549" y="531813"/>
            <a:ext cx="10972798" cy="1143000"/>
          </a:xfrm>
        </p:spPr>
        <p:txBody>
          <a:bodyPr/>
          <a:p>
            <a:pPr>
              <a:defRPr/>
            </a:pPr>
            <a:r>
              <a:rPr lang="ko-KR" altLang="en-US"/>
              <a:t>☞ 게임 기획 및 설명</a:t>
            </a:r>
            <a:endParaRPr lang="ko-KR" altLang="en-US"/>
          </a:p>
        </p:txBody>
      </p:sp>
      <p:pic>
        <p:nvPicPr>
          <p:cNvPr id="23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21252" y="2032108"/>
            <a:ext cx="10398451" cy="3481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0599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590549" y="531813"/>
            <a:ext cx="10972798" cy="1143000"/>
          </a:xfrm>
        </p:spPr>
        <p:txBody>
          <a:bodyPr/>
          <a:p>
            <a:pPr>
              <a:defRPr/>
            </a:pPr>
            <a:r>
              <a:rPr lang="ko-KR" altLang="en-US"/>
              <a:t>☞ 게임 기획 및 설명</a:t>
            </a:r>
            <a:endParaRPr lang="ko-KR" altLang="en-US"/>
          </a:p>
        </p:txBody>
      </p:sp>
      <p:sp>
        <p:nvSpPr>
          <p:cNvPr id="12" name=""/>
          <p:cNvSpPr txBox="1"/>
          <p:nvPr/>
        </p:nvSpPr>
        <p:spPr>
          <a:xfrm>
            <a:off x="997524" y="2181162"/>
            <a:ext cx="1605252" cy="360251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r>
              <a:rPr lang="ko-KR" altLang="en-US"/>
              <a:t>◎캐릭터 선정</a:t>
            </a:r>
            <a:endParaRPr lang="ko-KR" altLang="en-US"/>
          </a:p>
        </p:txBody>
      </p:sp>
      <p:pic>
        <p:nvPicPr>
          <p:cNvPr id="13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240236" y="2928901"/>
            <a:ext cx="1531326" cy="1190723"/>
          </a:xfrm>
          <a:prstGeom prst="rect">
            <a:avLst/>
          </a:prstGeom>
        </p:spPr>
      </p:pic>
      <p:sp>
        <p:nvSpPr>
          <p:cNvPr id="14" name=""/>
          <p:cNvSpPr txBox="1"/>
          <p:nvPr/>
        </p:nvSpPr>
        <p:spPr>
          <a:xfrm>
            <a:off x="5117199" y="2175515"/>
            <a:ext cx="1587551" cy="359963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/>
              <a:t>◎장애물 선정</a:t>
            </a:r>
            <a:endParaRPr lang="ko-KR" altLang="en-US"/>
          </a:p>
        </p:txBody>
      </p:sp>
      <p:pic>
        <p:nvPicPr>
          <p:cNvPr id="16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487642" y="2813750"/>
            <a:ext cx="969607" cy="1230500"/>
          </a:xfrm>
          <a:prstGeom prst="rect">
            <a:avLst/>
          </a:prstGeom>
        </p:spPr>
      </p:pic>
      <p:pic>
        <p:nvPicPr>
          <p:cNvPr id="17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4150535" y="2760446"/>
            <a:ext cx="1337106" cy="1337106"/>
          </a:xfrm>
          <a:prstGeom prst="rect">
            <a:avLst/>
          </a:prstGeom>
        </p:spPr>
      </p:pic>
      <p:pic>
        <p:nvPicPr>
          <p:cNvPr id="18" name="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6328417" y="2720822"/>
            <a:ext cx="1489064" cy="1416355"/>
          </a:xfrm>
          <a:prstGeom prst="rect">
            <a:avLst/>
          </a:prstGeom>
        </p:spPr>
      </p:pic>
      <p:sp>
        <p:nvSpPr>
          <p:cNvPr id="19" name=""/>
          <p:cNvSpPr txBox="1"/>
          <p:nvPr/>
        </p:nvSpPr>
        <p:spPr>
          <a:xfrm>
            <a:off x="9438022" y="2169580"/>
            <a:ext cx="877364" cy="365898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r>
              <a:rPr lang="ko-KR" altLang="en-US"/>
              <a:t>◎배경</a:t>
            </a:r>
            <a:endParaRPr lang="ko-KR" altLang="en-US"/>
          </a:p>
        </p:txBody>
      </p:sp>
      <p:pic>
        <p:nvPicPr>
          <p:cNvPr id="20" name=""/>
          <p:cNvPicPr/>
          <p:nvPr/>
        </p:nvPicPr>
        <p:blipFill rotWithShape="1">
          <a:blip r:embed="rId8"/>
          <a:stretch>
            <a:fillRect/>
          </a:stretch>
        </p:blipFill>
        <p:spPr>
          <a:xfrm>
            <a:off x="8882080" y="2535478"/>
            <a:ext cx="1989250" cy="1436471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2" name="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590547" y="1865313"/>
            <a:ext cx="11153056" cy="4347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2066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1" animBg="1"/>
      <p:bldP spid="19" grpId="2" animBg="1"/>
    </p:bldLst>
  </p:timing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609599" y="417513"/>
            <a:ext cx="10972798" cy="1143000"/>
          </a:xfrm>
        </p:spPr>
        <p:txBody>
          <a:bodyPr/>
          <a:p>
            <a:pPr>
              <a:defRPr/>
            </a:pPr>
            <a:r>
              <a:rPr lang="en-US" altLang="ko-KR"/>
              <a:t>☞</a:t>
            </a:r>
            <a:r>
              <a:rPr lang="ko-KR" altLang="en-US"/>
              <a:t> 게임 기획 및 설명</a:t>
            </a:r>
            <a:endParaRPr lang="ko-KR" altLang="en-US"/>
          </a:p>
        </p:txBody>
      </p:sp>
      <p:pic>
        <p:nvPicPr>
          <p:cNvPr id="25" name=""/>
          <p:cNvPicPr/>
          <p:nvPr/>
        </p:nvPicPr>
        <p:blipFill rotWithShape="1">
          <a:blip r:embed="rId3"/>
          <a:stretch>
            <a:fillRect/>
          </a:stretch>
        </p:blipFill>
        <p:spPr>
          <a:xfrm>
            <a:off x="695833" y="2010833"/>
            <a:ext cx="4585250" cy="3943476"/>
          </a:xfrm>
          <a:prstGeom prst="rect">
            <a:avLst/>
          </a:prstGeom>
          <a:noFill/>
          <a:ln>
            <a:noFill/>
          </a:ln>
          <a:effectLst/>
        </p:spPr>
      </p:pic>
      <p:cxnSp>
        <p:nvCxnSpPr>
          <p:cNvPr id="26" name=""/>
          <p:cNvCxnSpPr/>
          <p:nvPr/>
        </p:nvCxnSpPr>
        <p:spPr>
          <a:xfrm>
            <a:off x="5545666" y="3982571"/>
            <a:ext cx="1428751" cy="0"/>
          </a:xfrm>
          <a:prstGeom prst="straightConnector1">
            <a:avLst/>
          </a:prstGeom>
          <a:ln w="38100"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101418" y="2010832"/>
            <a:ext cx="4480980" cy="3943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8921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-1" y="-29642"/>
            <a:ext cx="12192001" cy="6887642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609599" y="417513"/>
            <a:ext cx="10972798" cy="1143000"/>
          </a:xfrm>
        </p:spPr>
        <p:txBody>
          <a:bodyPr/>
          <a:p>
            <a:pPr>
              <a:defRPr/>
            </a:pPr>
            <a:r>
              <a:rPr lang="en-US" altLang="ko-KR"/>
              <a:t>☞</a:t>
            </a:r>
            <a:r>
              <a:rPr lang="ko-KR" altLang="en-US"/>
              <a:t> 게임 기획 및 설명</a:t>
            </a:r>
            <a:endParaRPr lang="ko-KR" altLang="en-US"/>
          </a:p>
        </p:txBody>
      </p:sp>
      <p:pic>
        <p:nvPicPr>
          <p:cNvPr id="28" name=""/>
          <p:cNvPicPr/>
          <p:nvPr/>
        </p:nvPicPr>
        <p:blipFill rotWithShape="1">
          <a:blip r:embed="rId4"/>
          <a:stretch>
            <a:fillRect/>
          </a:stretch>
        </p:blipFill>
        <p:spPr>
          <a:xfrm>
            <a:off x="609599" y="1981813"/>
            <a:ext cx="4100999" cy="3772789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9" name=""/>
          <p:cNvPicPr/>
          <p:nvPr/>
        </p:nvPicPr>
        <p:blipFill rotWithShape="1">
          <a:blip r:embed="rId5"/>
          <a:stretch>
            <a:fillRect/>
          </a:stretch>
        </p:blipFill>
        <p:spPr>
          <a:xfrm>
            <a:off x="5841999" y="1881166"/>
            <a:ext cx="5740397" cy="3873436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7691965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-1" y="-29642"/>
            <a:ext cx="12192001" cy="6887642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609599" y="417513"/>
            <a:ext cx="10972798" cy="1143000"/>
          </a:xfrm>
        </p:spPr>
        <p:txBody>
          <a:bodyPr/>
          <a:p>
            <a:pPr>
              <a:defRPr/>
            </a:pPr>
            <a:r>
              <a:rPr lang="en-US" altLang="ko-KR"/>
              <a:t>☞</a:t>
            </a:r>
            <a:r>
              <a:rPr lang="ko-KR" altLang="en-US"/>
              <a:t> 게임 기획 및 설명</a:t>
            </a:r>
            <a:endParaRPr lang="ko-KR" altLang="en-US"/>
          </a:p>
        </p:txBody>
      </p:sp>
      <p:pic>
        <p:nvPicPr>
          <p:cNvPr id="30" name=""/>
          <p:cNvPicPr/>
          <p:nvPr/>
        </p:nvPicPr>
        <p:blipFill rotWithShape="1">
          <a:blip r:embed="rId4"/>
          <a:stretch>
            <a:fillRect/>
          </a:stretch>
        </p:blipFill>
        <p:spPr>
          <a:xfrm>
            <a:off x="941916" y="2083219"/>
            <a:ext cx="3323167" cy="3437044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31" name=""/>
          <p:cNvPicPr/>
          <p:nvPr/>
        </p:nvPicPr>
        <p:blipFill rotWithShape="1">
          <a:blip r:embed="rId5"/>
          <a:stretch>
            <a:fillRect/>
          </a:stretch>
        </p:blipFill>
        <p:spPr>
          <a:xfrm>
            <a:off x="4673451" y="2083219"/>
            <a:ext cx="3289596" cy="3438606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32" name=""/>
          <p:cNvPicPr/>
          <p:nvPr/>
        </p:nvPicPr>
        <p:blipFill rotWithShape="1">
          <a:blip r:embed="rId6"/>
          <a:stretch>
            <a:fillRect/>
          </a:stretch>
        </p:blipFill>
        <p:spPr>
          <a:xfrm>
            <a:off x="8378440" y="2081657"/>
            <a:ext cx="3203955" cy="3377265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7686693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-20116"/>
            <a:ext cx="12192000" cy="6887642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523876" y="520950"/>
            <a:ext cx="10972798" cy="993000"/>
          </a:xfrm>
        </p:spPr>
        <p:txBody>
          <a:bodyPr/>
          <a:p>
            <a:pPr>
              <a:defRPr/>
            </a:pPr>
            <a:r>
              <a:rPr lang="ko-KR" altLang="en-US"/>
              <a:t>☞ 다이어 그램</a:t>
            </a:r>
            <a:endParaRPr lang="ko-KR" altLang="en-US"/>
          </a:p>
        </p:txBody>
      </p:sp>
      <p:graphicFrame>
        <p:nvGraphicFramePr>
          <p:cNvPr id="10" name=""/>
          <p:cNvGraphicFramePr>
            <a:graphicFrameLocks noGrp="1"/>
          </p:cNvGraphicFramePr>
          <p:nvPr/>
        </p:nvGraphicFramePr>
        <p:xfrm>
          <a:off x="4302179" y="3068766"/>
          <a:ext cx="2592705" cy="137922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2592705"/>
              </a:tblGrid>
              <a:tr h="283694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ln w="9525">
                            <a:solidFill>
                              <a:schemeClr val="dk1"/>
                            </a:solidFill>
                          </a:ln>
                          <a:solidFill>
                            <a:schemeClr val="dk1"/>
                          </a:solidFill>
                        </a:rPr>
                        <a:t>project</a:t>
                      </a:r>
                      <a:endParaRPr lang="en-US" altLang="ko-KR">
                        <a:ln w="9525">
                          <a:solidFill>
                            <a:schemeClr val="dk1"/>
                          </a:solidFill>
                        </a:ln>
                        <a:solidFill>
                          <a:schemeClr val="dk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</a:tr>
              <a:tr h="283694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ln w="9525">
                            <a:solidFill>
                              <a:schemeClr val="dk1"/>
                            </a:solidFill>
                          </a:ln>
                          <a:solidFill>
                            <a:schemeClr val="dk1"/>
                          </a:solidFill>
                        </a:rPr>
                        <a:t>변수 생략</a:t>
                      </a:r>
                      <a:endParaRPr lang="ko-KR" altLang="en-US">
                        <a:ln w="9525">
                          <a:solidFill>
                            <a:schemeClr val="dk1"/>
                          </a:solidFill>
                        </a:ln>
                        <a:solidFill>
                          <a:schemeClr val="dk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</a:tr>
              <a:tr h="496832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ln w="9525">
                            <a:solidFill>
                              <a:schemeClr val="dk1"/>
                            </a:solidFill>
                          </a:ln>
                          <a:solidFill>
                            <a:schemeClr val="dk1"/>
                          </a:solidFill>
                        </a:rPr>
                        <a:t>+</a:t>
                      </a:r>
                      <a:r>
                        <a:rPr lang="ko-KR" altLang="en-US">
                          <a:ln w="9525">
                            <a:solidFill>
                              <a:schemeClr val="dk1"/>
                            </a:solidFill>
                          </a:ln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>
                          <a:ln w="9525">
                            <a:solidFill>
                              <a:schemeClr val="dk1"/>
                            </a:solidFill>
                          </a:ln>
                          <a:solidFill>
                            <a:schemeClr val="dk1"/>
                          </a:solidFill>
                        </a:rPr>
                        <a:t>project()</a:t>
                      </a:r>
                      <a:endParaRPr lang="en-US" altLang="ko-KR">
                        <a:ln w="9525">
                          <a:solidFill>
                            <a:schemeClr val="dk1"/>
                          </a:solidFill>
                        </a:ln>
                        <a:solidFill>
                          <a:schemeClr val="dk1"/>
                        </a:solidFill>
                      </a:endParaRPr>
                    </a:p>
                    <a:p>
                      <a:pPr algn="ctr">
                        <a:defRPr/>
                      </a:pPr>
                      <a:r>
                        <a:rPr lang="en-US" altLang="ko-KR">
                          <a:ln w="9525">
                            <a:solidFill>
                              <a:schemeClr val="dk1"/>
                            </a:solidFill>
                          </a:ln>
                          <a:solidFill>
                            <a:schemeClr val="dk1"/>
                          </a:solidFill>
                        </a:rPr>
                        <a:t>+ go():void</a:t>
                      </a:r>
                      <a:endParaRPr lang="en-US" altLang="ko-KR">
                        <a:ln w="9525">
                          <a:solidFill>
                            <a:schemeClr val="dk1"/>
                          </a:solidFill>
                        </a:ln>
                        <a:solidFill>
                          <a:schemeClr val="dk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11" name=""/>
          <p:cNvGraphicFramePr>
            <a:graphicFrameLocks noGrp="1"/>
          </p:cNvGraphicFramePr>
          <p:nvPr/>
        </p:nvGraphicFramePr>
        <p:xfrm>
          <a:off x="930416" y="5013671"/>
          <a:ext cx="3770204" cy="1239164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3770204"/>
              </a:tblGrid>
              <a:tr h="287692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ln w="9525">
                            <a:solidFill>
                              <a:schemeClr val="dk1"/>
                            </a:solidFill>
                          </a:ln>
                          <a:solidFill>
                            <a:schemeClr val="dk1"/>
                          </a:solidFill>
                        </a:rPr>
                        <a:t>Project.GamePanel</a:t>
                      </a:r>
                      <a:endParaRPr lang="en-US" altLang="ko-KR">
                        <a:ln w="9525">
                          <a:solidFill>
                            <a:schemeClr val="dk1"/>
                          </a:solidFill>
                        </a:ln>
                        <a:solidFill>
                          <a:schemeClr val="dk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</a:tr>
              <a:tr h="287692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>
                        <a:ln w="9525">
                          <a:solidFill>
                            <a:schemeClr val="dk1"/>
                          </a:solidFill>
                        </a:ln>
                        <a:solidFill>
                          <a:schemeClr val="dk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</a:tr>
              <a:tr h="503834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ln w="9525">
                            <a:solidFill>
                              <a:schemeClr val="dk1"/>
                            </a:solidFill>
                          </a:ln>
                          <a:solidFill>
                            <a:schemeClr val="dk1"/>
                          </a:solidFill>
                        </a:rPr>
                        <a:t>+paintComponent(Graphics g) : void</a:t>
                      </a:r>
                      <a:endParaRPr lang="en-US" altLang="ko-KR">
                        <a:ln w="9525">
                          <a:solidFill>
                            <a:schemeClr val="dk1"/>
                          </a:solidFill>
                        </a:ln>
                        <a:solidFill>
                          <a:schemeClr val="dk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12" name=""/>
          <p:cNvGraphicFramePr>
            <a:graphicFrameLocks noGrp="1"/>
          </p:cNvGraphicFramePr>
          <p:nvPr/>
        </p:nvGraphicFramePr>
        <p:xfrm>
          <a:off x="7109462" y="4610048"/>
          <a:ext cx="4055204" cy="1744097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4055204"/>
              </a:tblGrid>
              <a:tr h="317010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ln w="9525">
                            <a:solidFill>
                              <a:schemeClr val="dk1"/>
                            </a:solidFill>
                          </a:ln>
                          <a:solidFill>
                            <a:schemeClr val="dk1"/>
                          </a:solidFill>
                        </a:rPr>
                        <a:t>Project.GameListener</a:t>
                      </a:r>
                      <a:endParaRPr lang="en-US" altLang="ko-KR">
                        <a:ln w="9525">
                          <a:solidFill>
                            <a:schemeClr val="dk1"/>
                          </a:solidFill>
                        </a:ln>
                        <a:solidFill>
                          <a:schemeClr val="dk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</a:tr>
              <a:tr h="317010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>
                        <a:ln w="9525">
                          <a:solidFill>
                            <a:schemeClr val="dk1"/>
                          </a:solidFill>
                        </a:ln>
                        <a:solidFill>
                          <a:schemeClr val="dk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</a:tr>
              <a:tr h="1008767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ln w="9525">
                            <a:solidFill>
                              <a:schemeClr val="dk1"/>
                            </a:solidFill>
                          </a:ln>
                          <a:solidFill>
                            <a:schemeClr val="dk1"/>
                          </a:solidFill>
                        </a:rPr>
                        <a:t>+key Pressed(Key Event e):void</a:t>
                      </a:r>
                      <a:endParaRPr lang="en-US" altLang="ko-KR">
                        <a:ln w="9525">
                          <a:solidFill>
                            <a:schemeClr val="dk1"/>
                          </a:solidFill>
                        </a:ln>
                        <a:solidFill>
                          <a:schemeClr val="dk1"/>
                        </a:solidFill>
                      </a:endParaRPr>
                    </a:p>
                    <a:p>
                      <a:pPr algn="ctr">
                        <a:defRPr/>
                      </a:pPr>
                      <a:r>
                        <a:rPr lang="en-US" altLang="ko-KR">
                          <a:ln w="9525">
                            <a:solidFill>
                              <a:schemeClr val="dk1"/>
                            </a:solidFill>
                          </a:ln>
                          <a:solidFill>
                            <a:schemeClr val="dk1"/>
                          </a:solidFill>
                        </a:rPr>
                        <a:t>+key Typed(Key Event e):void</a:t>
                      </a:r>
                      <a:endParaRPr lang="en-US" altLang="ko-KR">
                        <a:ln w="9525">
                          <a:solidFill>
                            <a:schemeClr val="dk1"/>
                          </a:solidFill>
                        </a:ln>
                        <a:solidFill>
                          <a:schemeClr val="dk1"/>
                        </a:solidFill>
                      </a:endParaRPr>
                    </a:p>
                    <a:p>
                      <a:pPr algn="ctr">
                        <a:defRPr/>
                      </a:pPr>
                      <a:r>
                        <a:rPr lang="en-US" altLang="ko-KR">
                          <a:ln w="9525">
                            <a:solidFill>
                              <a:schemeClr val="dk1"/>
                            </a:solidFill>
                          </a:ln>
                          <a:solidFill>
                            <a:schemeClr val="dk1"/>
                          </a:solidFill>
                        </a:rPr>
                        <a:t>+key Relased (Key Event e):void</a:t>
                      </a:r>
                      <a:endParaRPr lang="en-US" altLang="ko-KR">
                        <a:ln w="9525">
                          <a:solidFill>
                            <a:schemeClr val="dk1"/>
                          </a:solidFill>
                        </a:ln>
                        <a:solidFill>
                          <a:schemeClr val="dk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13" name=""/>
          <p:cNvGraphicFramePr>
            <a:graphicFrameLocks noGrp="1"/>
          </p:cNvGraphicFramePr>
          <p:nvPr/>
        </p:nvGraphicFramePr>
        <p:xfrm>
          <a:off x="1174075" y="1848946"/>
          <a:ext cx="2592705" cy="1232162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2592705"/>
              </a:tblGrid>
              <a:tr h="283694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ln w="9525">
                            <a:solidFill>
                              <a:schemeClr val="dk1"/>
                            </a:solidFill>
                          </a:ln>
                          <a:solidFill>
                            <a:schemeClr val="dk1"/>
                          </a:solidFill>
                        </a:rPr>
                        <a:t>Jpanel</a:t>
                      </a:r>
                      <a:endParaRPr lang="en-US" altLang="ko-KR">
                        <a:ln w="9525">
                          <a:solidFill>
                            <a:schemeClr val="dk1"/>
                          </a:solidFill>
                        </a:ln>
                        <a:solidFill>
                          <a:schemeClr val="dk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</a:tr>
              <a:tr h="283694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>
                        <a:ln w="9525">
                          <a:solidFill>
                            <a:schemeClr val="dk1"/>
                          </a:solidFill>
                        </a:ln>
                        <a:solidFill>
                          <a:schemeClr val="dk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</a:tr>
              <a:tr h="496832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en-US" altLang="ko-KR">
                        <a:ln w="9525">
                          <a:solidFill>
                            <a:schemeClr val="dk1"/>
                          </a:solidFill>
                        </a:ln>
                        <a:solidFill>
                          <a:schemeClr val="dk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15" name=""/>
          <p:cNvGraphicFramePr>
            <a:graphicFrameLocks noGrp="1"/>
          </p:cNvGraphicFramePr>
          <p:nvPr/>
        </p:nvGraphicFramePr>
        <p:xfrm>
          <a:off x="8088603" y="1840500"/>
          <a:ext cx="3447538" cy="1922145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3447538"/>
              </a:tblGrid>
              <a:tr h="643890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ln w="9525">
                            <a:solidFill>
                              <a:schemeClr val="dk1"/>
                            </a:solidFill>
                          </a:ln>
                          <a:solidFill>
                            <a:schemeClr val="dk1"/>
                          </a:solidFill>
                        </a:rPr>
                        <a:t>&lt;&lt;interface&gt;&gt;</a:t>
                      </a:r>
                      <a:endParaRPr lang="en-US" altLang="ko-KR">
                        <a:ln w="9525">
                          <a:solidFill>
                            <a:schemeClr val="dk1"/>
                          </a:solidFill>
                        </a:ln>
                        <a:solidFill>
                          <a:schemeClr val="dk1"/>
                        </a:solidFill>
                      </a:endParaRPr>
                    </a:p>
                    <a:p>
                      <a:pPr algn="ctr">
                        <a:defRPr/>
                      </a:pPr>
                      <a:r>
                        <a:rPr lang="en-US" altLang="ko-KR">
                          <a:ln w="9525">
                            <a:solidFill>
                              <a:schemeClr val="dk1"/>
                            </a:solidFill>
                          </a:ln>
                          <a:solidFill>
                            <a:schemeClr val="dk1"/>
                          </a:solidFill>
                        </a:rPr>
                        <a:t>KeyListener</a:t>
                      </a:r>
                      <a:endParaRPr lang="en-US" altLang="ko-KR">
                        <a:ln w="9525">
                          <a:solidFill>
                            <a:schemeClr val="dk1"/>
                          </a:solidFill>
                        </a:ln>
                        <a:solidFill>
                          <a:schemeClr val="dk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</a:tr>
              <a:tr h="367665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>
                        <a:ln w="9525">
                          <a:solidFill>
                            <a:schemeClr val="dk1"/>
                          </a:solidFill>
                        </a:ln>
                        <a:solidFill>
                          <a:schemeClr val="dk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</a:tr>
              <a:tr h="910590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ln w="9525">
                            <a:solidFill>
                              <a:schemeClr val="dk1"/>
                            </a:solidFill>
                          </a:ln>
                          <a:solidFill>
                            <a:schemeClr val="dk1"/>
                          </a:solidFill>
                        </a:rPr>
                        <a:t>+key Pressed(Key Event e):void</a:t>
                      </a:r>
                      <a:endParaRPr lang="en-US" altLang="ko-KR">
                        <a:ln w="9525">
                          <a:solidFill>
                            <a:schemeClr val="dk1"/>
                          </a:solidFill>
                        </a:ln>
                        <a:solidFill>
                          <a:schemeClr val="dk1"/>
                        </a:solidFill>
                      </a:endParaRPr>
                    </a:p>
                    <a:p>
                      <a:pPr algn="ctr">
                        <a:defRPr/>
                      </a:pPr>
                      <a:r>
                        <a:rPr lang="en-US" altLang="ko-KR">
                          <a:ln w="9525">
                            <a:solidFill>
                              <a:schemeClr val="dk1"/>
                            </a:solidFill>
                          </a:ln>
                          <a:solidFill>
                            <a:schemeClr val="dk1"/>
                          </a:solidFill>
                        </a:rPr>
                        <a:t>+key Typed(Key Event e):void</a:t>
                      </a:r>
                      <a:endParaRPr lang="en-US" altLang="ko-KR">
                        <a:ln w="9525">
                          <a:solidFill>
                            <a:schemeClr val="dk1"/>
                          </a:solidFill>
                        </a:ln>
                        <a:solidFill>
                          <a:schemeClr val="dk1"/>
                        </a:solidFill>
                      </a:endParaRPr>
                    </a:p>
                    <a:p>
                      <a:pPr algn="ctr">
                        <a:defRPr/>
                      </a:pPr>
                      <a:r>
                        <a:rPr lang="en-US" altLang="ko-KR">
                          <a:ln w="9525">
                            <a:solidFill>
                              <a:schemeClr val="dk1"/>
                            </a:solidFill>
                          </a:ln>
                          <a:solidFill>
                            <a:schemeClr val="dk1"/>
                          </a:solidFill>
                        </a:rPr>
                        <a:t>+key Relased (Key Event e):void</a:t>
                      </a:r>
                      <a:endParaRPr lang="en-US" altLang="ko-KR">
                        <a:ln w="9525">
                          <a:solidFill>
                            <a:schemeClr val="dk1"/>
                          </a:solidFill>
                        </a:ln>
                        <a:solidFill>
                          <a:schemeClr val="dk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</a:tr>
            </a:tbl>
          </a:graphicData>
        </a:graphic>
      </p:graphicFrame>
      <p:cxnSp>
        <p:nvCxnSpPr>
          <p:cNvPr id="16" name=""/>
          <p:cNvCxnSpPr/>
          <p:nvPr/>
        </p:nvCxnSpPr>
        <p:spPr>
          <a:xfrm rot="10800000" flipV="1">
            <a:off x="3903738" y="4447986"/>
            <a:ext cx="796881" cy="423183"/>
          </a:xfrm>
          <a:prstGeom prst="straightConnector1">
            <a:avLst/>
          </a:prstGeom>
          <a:ln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"/>
          <p:cNvCxnSpPr/>
          <p:nvPr/>
        </p:nvCxnSpPr>
        <p:spPr>
          <a:xfrm>
            <a:off x="6464477" y="4447986"/>
            <a:ext cx="774849" cy="137686"/>
          </a:xfrm>
          <a:prstGeom prst="straightConnector1">
            <a:avLst/>
          </a:prstGeom>
          <a:ln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"/>
          <p:cNvCxnSpPr/>
          <p:nvPr/>
        </p:nvCxnSpPr>
        <p:spPr>
          <a:xfrm rot="16200000">
            <a:off x="9915257" y="4334676"/>
            <a:ext cx="501992" cy="0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100000"/>
              </a:schemeClr>
            </a:solidFill>
            <a:prstDash val="lgDash"/>
          </a:ln>
        </p:spPr>
      </p:cxnSp>
      <p:sp>
        <p:nvSpPr>
          <p:cNvPr id="24" name=""/>
          <p:cNvSpPr/>
          <p:nvPr/>
        </p:nvSpPr>
        <p:spPr>
          <a:xfrm>
            <a:off x="10020002" y="3814354"/>
            <a:ext cx="292501" cy="221201"/>
          </a:xfrm>
          <a:prstGeom prst="triangle">
            <a:avLst>
              <a:gd name="adj" fmla="val 50000"/>
            </a:avLst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en-US" altLang="ko-KR"/>
          </a:p>
        </p:txBody>
      </p:sp>
      <p:cxnSp>
        <p:nvCxnSpPr>
          <p:cNvPr id="25" name=""/>
          <p:cNvCxnSpPr/>
          <p:nvPr/>
        </p:nvCxnSpPr>
        <p:spPr>
          <a:xfrm rot="16200000" flipH="1" flipV="1">
            <a:off x="1731697" y="4150084"/>
            <a:ext cx="1442169" cy="0"/>
          </a:xfrm>
          <a:prstGeom prst="line">
            <a:avLst/>
          </a:prstGeom>
          <a:noFill/>
          <a:ln w="12700" cap="flat" cmpd="sng" algn="ctr">
            <a:solidFill>
              <a:srgbClr val="000000">
                <a:alpha val="100000"/>
              </a:srgbClr>
            </a:solidFill>
            <a:prstDash val="solid"/>
          </a:ln>
        </p:spPr>
      </p:cxnSp>
      <p:sp>
        <p:nvSpPr>
          <p:cNvPr id="26" name=""/>
          <p:cNvSpPr/>
          <p:nvPr/>
        </p:nvSpPr>
        <p:spPr>
          <a:xfrm>
            <a:off x="2272688" y="3119141"/>
            <a:ext cx="360189" cy="190634"/>
          </a:xfrm>
          <a:prstGeom prst="triangle">
            <a:avLst>
              <a:gd name="adj" fmla="val 50000"/>
            </a:avLst>
          </a:prstGeom>
          <a:noFill/>
          <a:ln w="1905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  <p:graphicFrame>
        <p:nvGraphicFramePr>
          <p:cNvPr id="28" name=""/>
          <p:cNvGraphicFramePr>
            <a:graphicFrameLocks noGrp="1"/>
          </p:cNvGraphicFramePr>
          <p:nvPr/>
        </p:nvGraphicFramePr>
        <p:xfrm>
          <a:off x="4620164" y="1840500"/>
          <a:ext cx="2381039" cy="1102995"/>
        </p:xfrm>
        <a:graphic>
          <a:graphicData uri="http://schemas.openxmlformats.org/drawingml/2006/table">
            <a:tbl>
              <a:tblPr firstRow="1" bandRow="1">
                <a:tableStyle styleId="{01A66EDD-3DAB-4C5B-A090-DC80EC1FD486}" styleName="Normal Style 1 - Accent 1">
                  <a:wholeTbl>
                    <a:tcTxStyle>
                      <a:fontRef idx="minor">
                        <a:prstClr val="black"/>
                      </a:fontRef>
                      <a:schemeClr val="dk1"/>
                    </a:tcTxStyle>
                    <a:tcStyle>
                      <a:tcBdr>
                        <a:left>
                          <a:ln w="12700" cmpd="sng">
                            <a:solidFill>
                              <a:schemeClr val="lt1"/>
                            </a:solidFill>
                          </a:ln>
                        </a:left>
                        <a:right>
                          <a:ln w="12700" cmpd="sng">
                            <a:solidFill>
                              <a:schemeClr val="lt1"/>
                            </a:solidFill>
                          </a:ln>
                        </a:right>
                        <a:top>
                          <a:ln w="12700" cmpd="sng">
                            <a:solidFill>
                              <a:schemeClr val="lt1"/>
                            </a:solidFill>
                          </a:ln>
                        </a:top>
                        <a:bottom>
                          <a:ln w="12700" cmpd="sng">
                            <a:solidFill>
                              <a:schemeClr val="lt1"/>
                            </a:solidFill>
                          </a:ln>
                        </a:bottom>
                        <a:insideH>
                          <a:ln w="12700" cmpd="sng">
                            <a:solidFill>
                              <a:schemeClr val="lt1"/>
                            </a:solidFill>
                          </a:ln>
                        </a:insideH>
                        <a:insideV>
                          <a:ln w="12700" cmpd="sng">
                            <a:solidFill>
                              <a:schemeClr val="lt1"/>
                            </a:solidFill>
                          </a:ln>
                        </a:insideV>
                      </a:tcBdr>
                      <a:fill>
                        <a:solidFill>
                          <a:schemeClr val="accent1">
                            <a:lum val="90000"/>
                          </a:schemeClr>
                        </a:solidFill>
                      </a:fill>
                    </a:tcStyle>
                  </a:wholeTbl>
                  <a:band1H>
                    <a:tcTxStyle/>
                    <a:tcStyle>
                      <a:tcBdr/>
                      <a:fill>
                        <a:solidFill>
                          <a:schemeClr val="accent1">
                            <a:lum val="80000"/>
                          </a:schemeClr>
                        </a:solidFill>
                      </a:fill>
                    </a:tcStyle>
                  </a:band1H>
                  <a:band2H>
                    <a:tcTxStyle/>
                    <a:tcStyle>
                      <a:tcBdr/>
                    </a:tcStyle>
                  </a:band2H>
                  <a:band1V>
                    <a:tcTxStyle/>
                    <a:tcStyle>
                      <a:tcBdr/>
                      <a:fill>
                        <a:solidFill>
                          <a:schemeClr val="accent1">
                            <a:lum val="80000"/>
                          </a:schemeClr>
                        </a:solidFill>
                      </a:fill>
                    </a:tcStyle>
                  </a:band1V>
                  <a:band2V>
                    <a:tcTxStyle/>
                    <a:tcStyle>
                      <a:tcBdr/>
                    </a:tcStyle>
                  </a:band2V>
                  <a:lastCol>
                    <a:tcTxStyle b="on">
                      <a:fontRef idx="minor">
                        <a:prstClr val="black"/>
                      </a:fontRef>
                      <a:schemeClr val="lt1"/>
                    </a:tcTxStyle>
                    <a:tcStyle>
                      <a:tcBdr/>
                      <a:fill>
                        <a:solidFill>
                          <a:schemeClr val="accent1"/>
                        </a:solidFill>
                      </a:fill>
                    </a:tcStyle>
                  </a:lastCol>
                  <a:firstCol>
                    <a:tcTxStyle b="on">
                      <a:fontRef idx="minor">
                        <a:prstClr val="black"/>
                      </a:fontRef>
                      <a:schemeClr val="lt1"/>
                    </a:tcTxStyle>
                    <a:tcStyle>
                      <a:tcBdr/>
                      <a:fill>
                        <a:solidFill>
                          <a:schemeClr val="accent1"/>
                        </a:solidFill>
                      </a:fill>
                    </a:tcStyle>
                  </a:firstCol>
                  <a:lastRow>
                    <a:tcTxStyle b="on">
                      <a:fontRef idx="minor">
                        <a:prstClr val="black"/>
                      </a:fontRef>
                      <a:schemeClr val="lt1"/>
                    </a:tcTxStyle>
                    <a:tcStyle>
                      <a:tcBdr>
                        <a:top>
                          <a:ln w="38100" cmpd="sng">
                            <a:solidFill>
                              <a:schemeClr val="lt1"/>
                            </a:solidFill>
                          </a:ln>
                        </a:top>
                      </a:tcBdr>
                      <a:fill>
                        <a:solidFill>
                          <a:schemeClr val="accent1"/>
                        </a:solidFill>
                      </a:fill>
                    </a:tcStyle>
                  </a:lastRow>
                  <a:firstRow>
                    <a:tcTxStyle b="on">
                      <a:fontRef idx="minor">
                        <a:prstClr val="black"/>
                      </a:fontRef>
                      <a:schemeClr val="lt1"/>
                    </a:tcTxStyle>
                    <a:tcStyle>
                      <a:tcBdr>
                        <a:bottom>
                          <a:ln w="38100" cmpd="sng">
                            <a:solidFill>
                              <a:schemeClr val="lt1"/>
                            </a:solidFill>
                          </a:ln>
                        </a:bottom>
                      </a:tcBdr>
                      <a:fill>
                        <a:solidFill>
                          <a:schemeClr val="accent1"/>
                        </a:solidFill>
                      </a:fill>
                    </a:tcStyle>
                  </a:firstRow>
                </a:tableStyle>
              </a:tblPr>
              <a:tblGrid>
                <a:gridCol w="2381039"/>
              </a:tblGrid>
              <a:tr h="367665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ln w="9525">
                            <a:solidFill>
                              <a:schemeClr val="dk1"/>
                            </a:solidFill>
                          </a:ln>
                          <a:solidFill>
                            <a:schemeClr val="dk1"/>
                          </a:solidFill>
                        </a:rPr>
                        <a:t>projectDriver</a:t>
                      </a:r>
                      <a:endParaRPr lang="en-US" altLang="ko-KR">
                        <a:ln w="9525">
                          <a:solidFill>
                            <a:schemeClr val="dk1"/>
                          </a:solidFill>
                        </a:ln>
                        <a:solidFill>
                          <a:schemeClr val="dk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</a:tr>
              <a:tr h="367665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>
                        <a:ln w="9525">
                          <a:solidFill>
                            <a:schemeClr val="dk1"/>
                          </a:solidFill>
                        </a:ln>
                        <a:solidFill>
                          <a:schemeClr val="dk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</a:tr>
              <a:tr h="367665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en-US" altLang="ko-KR">
                        <a:ln w="9525">
                          <a:solidFill>
                            <a:schemeClr val="dk1"/>
                          </a:solidFill>
                        </a:ln>
                        <a:solidFill>
                          <a:schemeClr val="dk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734391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1" animBg="1"/>
      <p:bldP spid="23" grpId="2" animBg="1"/>
      <p:bldP spid="24" grpId="3" animBg="1"/>
      <p:bldP spid="25" grpId="4" animBg="1"/>
      <p:bldP spid="26" grpId="5" animBg="1"/>
    </p:bldLst>
  </p:timing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8458"/>
            <a:ext cx="12192000" cy="6849542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523874" y="550863"/>
            <a:ext cx="10972798" cy="1143000"/>
          </a:xfrm>
        </p:spPr>
        <p:txBody>
          <a:bodyPr/>
          <a:p>
            <a:pPr>
              <a:defRPr/>
            </a:pPr>
            <a:r>
              <a:rPr lang="ko-KR" altLang="en-US"/>
              <a:t>☞ 코드 설명</a:t>
            </a:r>
            <a:endParaRPr lang="ko-KR" altLang="en-US"/>
          </a:p>
        </p:txBody>
      </p:sp>
      <p:pic>
        <p:nvPicPr>
          <p:cNvPr id="4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23874" y="1813674"/>
            <a:ext cx="3014925" cy="1155867"/>
          </a:xfrm>
          <a:prstGeom prst="rect">
            <a:avLst/>
          </a:prstGeom>
        </p:spPr>
      </p:pic>
      <p:pic>
        <p:nvPicPr>
          <p:cNvPr id="6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966659" y="1949473"/>
            <a:ext cx="3615738" cy="1098861"/>
          </a:xfrm>
          <a:prstGeom prst="rect">
            <a:avLst/>
          </a:prstGeom>
        </p:spPr>
      </p:pic>
      <p:pic>
        <p:nvPicPr>
          <p:cNvPr id="8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060570" y="3283164"/>
            <a:ext cx="2093807" cy="2584356"/>
          </a:xfrm>
          <a:prstGeom prst="rect">
            <a:avLst/>
          </a:prstGeom>
        </p:spPr>
      </p:pic>
      <p:pic>
        <p:nvPicPr>
          <p:cNvPr id="11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3750206" y="1813674"/>
            <a:ext cx="3950821" cy="4325652"/>
          </a:xfrm>
          <a:prstGeom prst="rect">
            <a:avLst/>
          </a:prstGeom>
        </p:spPr>
      </p:pic>
      <p:pic>
        <p:nvPicPr>
          <p:cNvPr id="12" name="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7966659" y="3143344"/>
            <a:ext cx="3615738" cy="2863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7157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4a45ff"/>
      </a:hlink>
      <a:folHlink>
        <a:srgbClr val="be27bb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4a45ff"/>
      </a:hlink>
      <a:folHlink>
        <a:srgbClr val="be27bb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64</ep:Words>
  <ep:PresentationFormat>화면 슬라이드 쇼(4:3)</ep:PresentationFormat>
  <ep:Paragraphs>25</ep:Paragraphs>
  <ep:Slides>12</ep:Slides>
  <ep:Notes>9</ep:Notes>
  <ep:TotalTime>0</ep:TotalTime>
  <ep:HiddenSlides>0</ep:HiddenSlides>
  <ep:MMClips>1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ep:HeadingPairs>
  <ep:TitlesOfParts>
    <vt:vector size="13" baseType="lpstr">
      <vt:lpstr>한컴오피스</vt:lpstr>
      <vt:lpstr>◎ 자바프로그래밍 응용 프로젝트</vt:lpstr>
      <vt:lpstr>☞ 목차</vt:lpstr>
      <vt:lpstr>☞ 게임 기획 및 설명</vt:lpstr>
      <vt:lpstr>☞ 게임 기획 및 설명</vt:lpstr>
      <vt:lpstr>☞ 게임 기획 및 설명</vt:lpstr>
      <vt:lpstr>☞ 게임 기획 및 설명</vt:lpstr>
      <vt:lpstr>☞ 게임 기획 및 설명</vt:lpstr>
      <vt:lpstr>☞ 다이어 그램</vt:lpstr>
      <vt:lpstr>☞ 코드 설명</vt:lpstr>
      <vt:lpstr>☞ 코드 설명</vt:lpstr>
      <vt:lpstr>☞게임영상</vt:lpstr>
      <vt:lpstr>감사합니다~~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2022-12-11T10:33:43.082</dcterms:created>
  <dc:creator>pm656</dc:creator>
  <cp:lastModifiedBy>pm656</cp:lastModifiedBy>
  <dcterms:modified xsi:type="dcterms:W3CDTF">2022-12-15T01:14:01.831</dcterms:modified>
  <cp:revision>74</cp:revision>
  <dc:title>자바프로그래밍 응용</dc:title>
  <cp:version>12.0.0.893</cp:version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